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6D3C-7B42-48AE-899B-A191102D28D9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E6F-FA6B-4119-9060-0AFFD268C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42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6D3C-7B42-48AE-899B-A191102D28D9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E6F-FA6B-4119-9060-0AFFD268C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1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6D3C-7B42-48AE-899B-A191102D28D9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E6F-FA6B-4119-9060-0AFFD268C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27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6D3C-7B42-48AE-899B-A191102D28D9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E6F-FA6B-4119-9060-0AFFD268C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21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6D3C-7B42-48AE-899B-A191102D28D9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E6F-FA6B-4119-9060-0AFFD268C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5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6D3C-7B42-48AE-899B-A191102D28D9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E6F-FA6B-4119-9060-0AFFD268C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37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6D3C-7B42-48AE-899B-A191102D28D9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E6F-FA6B-4119-9060-0AFFD268C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63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6D3C-7B42-48AE-899B-A191102D28D9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E6F-FA6B-4119-9060-0AFFD268C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2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6D3C-7B42-48AE-899B-A191102D28D9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E6F-FA6B-4119-9060-0AFFD268C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12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6D3C-7B42-48AE-899B-A191102D28D9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E6F-FA6B-4119-9060-0AFFD268C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95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6D3C-7B42-48AE-899B-A191102D28D9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3E6F-FA6B-4119-9060-0AFFD268C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30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6D3C-7B42-48AE-899B-A191102D28D9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43E6F-FA6B-4119-9060-0AFFD268C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03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1027" y="192506"/>
            <a:ext cx="10597415" cy="924026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«ФАНТАЗИИ ОСЕНИ»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255" y="5832909"/>
            <a:ext cx="11790947" cy="8373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В нашем саду началась череда осенних развлечений в группах. Дети приготовили стихи, песни, танцы и загадки про осень. Их ждала встреча с гостями - Осень, дождик. А так же весёлые старты.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807" y="1059446"/>
            <a:ext cx="3339967" cy="44532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90" y="1059446"/>
            <a:ext cx="3259355" cy="4345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5000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43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«ФАНТАЗИИ ОСЕНИ»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«ФАНТАЗИИ ОСЕНИ»</dc:title>
  <dc:creator>ДС</dc:creator>
  <cp:lastModifiedBy>ДС</cp:lastModifiedBy>
  <cp:revision>2</cp:revision>
  <dcterms:created xsi:type="dcterms:W3CDTF">2020-11-10T09:08:26Z</dcterms:created>
  <dcterms:modified xsi:type="dcterms:W3CDTF">2020-11-10T11:02:13Z</dcterms:modified>
</cp:coreProperties>
</file>